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4" r:id="rId5"/>
    <p:sldId id="263" r:id="rId6"/>
    <p:sldId id="262" r:id="rId7"/>
    <p:sldId id="269" r:id="rId8"/>
    <p:sldId id="261" r:id="rId9"/>
    <p:sldId id="260" r:id="rId10"/>
    <p:sldId id="259" r:id="rId11"/>
    <p:sldId id="265" r:id="rId12"/>
    <p:sldId id="266" r:id="rId13"/>
    <p:sldId id="267" r:id="rId14"/>
    <p:sldId id="270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E47-9832-4ECE-9ADA-189229931E15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5C9D8-C7D1-4069-B397-7C65D6B9AB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28825" y="1973263"/>
            <a:ext cx="8496300" cy="14001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0025" y="4291330"/>
            <a:ext cx="3651250" cy="143446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5925" y="779463"/>
            <a:ext cx="9144000" cy="2387600"/>
          </a:xfrm>
        </p:spPr>
        <p:txBody>
          <a:bodyPr/>
          <a:lstStyle/>
          <a:p>
            <a:r>
              <a:rPr lang="ru-RU" b="1" dirty="0" smtClean="0"/>
              <a:t>«Страна </a:t>
            </a:r>
            <a:r>
              <a:rPr lang="ru-RU" b="1" dirty="0" smtClean="0"/>
              <a:t>«Светофория»»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13435" y="6038850"/>
            <a:ext cx="1944414" cy="4001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010" y="4497705"/>
            <a:ext cx="3383280" cy="101997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 smtClean="0"/>
              <a:t>Выполнила: 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/>
              <a:t>Воевода Софья Денисовна</a:t>
            </a:r>
            <a:endParaRPr lang="ru-RU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895850" y="6038850"/>
            <a:ext cx="2162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Тольятти, 2025 г</a:t>
            </a:r>
            <a:endParaRPr lang="ru-RU" sz="2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222984" y="3576860"/>
            <a:ext cx="2244615" cy="652018"/>
            <a:chOff x="5222985" y="3576860"/>
            <a:chExt cx="1944414" cy="40011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22985" y="3576860"/>
              <a:ext cx="1944414" cy="40011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8248" y="3597492"/>
              <a:ext cx="1693888" cy="35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/>
                <a:t>6</a:t>
              </a:r>
              <a:r>
                <a:rPr lang="ru-RU" sz="3200" dirty="0" smtClean="0"/>
                <a:t> </a:t>
              </a:r>
              <a:r>
                <a:rPr lang="ru-RU" sz="3200" dirty="0" smtClean="0"/>
                <a:t>класс</a:t>
              </a:r>
              <a:endParaRPr lang="ru-RU" sz="3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875" y="1346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Станция «</a:t>
            </a:r>
            <a:r>
              <a:rPr lang="ru-RU" sz="6000" b="1" dirty="0" err="1" smtClean="0"/>
              <a:t>Автомульти</a:t>
            </a:r>
            <a:r>
              <a:rPr lang="ru-RU" sz="6000" b="1" dirty="0" smtClean="0"/>
              <a:t>»</a:t>
            </a:r>
            <a:endParaRPr lang="ru-RU" sz="6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43025" y="3048000"/>
            <a:ext cx="2228850" cy="6953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команда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05800" y="3047999"/>
            <a:ext cx="2228850" cy="6953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 команда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02" y="3862387"/>
            <a:ext cx="1429496" cy="2620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77" y="3862387"/>
            <a:ext cx="1429496" cy="2620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175" y="1403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Станция «Развлекай-ка»</a:t>
            </a:r>
            <a:endParaRPr lang="ru-RU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4" y="3235330"/>
            <a:ext cx="2505076" cy="2813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25" y="1332817"/>
            <a:ext cx="6116522" cy="4583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488" y="-122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Станция «Говорящие знаки»</a:t>
            </a:r>
            <a:endParaRPr lang="ru-RU" sz="6000" b="1" dirty="0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00" y="1765672"/>
            <a:ext cx="4278369" cy="376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38" y="1951846"/>
            <a:ext cx="3865558" cy="38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85" y="1594226"/>
            <a:ext cx="4580797" cy="45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07" y="2196963"/>
            <a:ext cx="3397601" cy="33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80" y="1824796"/>
            <a:ext cx="4220996" cy="42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28" y="2156174"/>
            <a:ext cx="3443228" cy="34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85" y="1546070"/>
            <a:ext cx="3085967" cy="462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54" y="1319751"/>
            <a:ext cx="5685028" cy="50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cture backgrou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13" y="1696301"/>
            <a:ext cx="4435856" cy="39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Станция «Собирай-ка»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3" y="3842932"/>
            <a:ext cx="1429496" cy="2620743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100000" l="7292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15" y="365125"/>
            <a:ext cx="4163369" cy="555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46114" y="1418314"/>
            <a:ext cx="8699771" cy="466312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ea typeface="SimSun" panose="02010600030101010101" pitchFamily="2" charset="-122"/>
                <a:cs typeface="Arial" panose="020B0604020202020204" pitchFamily="34" charset="0"/>
              </a:rPr>
              <a:t>Создание аппликации "Светофор"</a:t>
            </a:r>
            <a:endParaRPr lang="ru-RU" sz="2200" dirty="0" smtClean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a typeface="SimSun" panose="02010600030101010101" pitchFamily="2" charset="-122"/>
                <a:cs typeface="Arial" panose="020B0604020202020204" pitchFamily="34" charset="0"/>
              </a:rPr>
              <a:t>1. Возьмите картон-основу.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a typeface="SimSun" panose="02010600030101010101" pitchFamily="2" charset="-122"/>
                <a:cs typeface="Arial" panose="020B0604020202020204" pitchFamily="34" charset="0"/>
              </a:rPr>
              <a:t>2. Нанесите клей на обратную сторону красного круга и приклейте его в верхней части основы.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a typeface="SimSun" panose="02010600030101010101" pitchFamily="2" charset="-122"/>
                <a:cs typeface="Arial" panose="020B0604020202020204" pitchFamily="34" charset="0"/>
              </a:rPr>
              <a:t>3. Аналогично приклейте жёлтый круг посередине, а зелёный — внизу.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a typeface="SimSun" panose="02010600030101010101" pitchFamily="2" charset="-122"/>
                <a:cs typeface="Arial" panose="020B0604020202020204" pitchFamily="34" charset="0"/>
              </a:rPr>
              <a:t>4. Из черной  бумаги сделайте подставку-ножку для светофора.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a typeface="SimSun" panose="02010600030101010101" pitchFamily="2" charset="-122"/>
                <a:cs typeface="Arial" panose="020B0604020202020204" pitchFamily="34" charset="0"/>
              </a:rPr>
              <a:t>5. Можно использовать фломастеры, чтобы нарисовать на светофоре окошки или другие детали. </a:t>
            </a:r>
            <a:endParaRPr lang="ru-RU" sz="2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Станция «</a:t>
            </a:r>
            <a:r>
              <a:rPr lang="ru-RU" b="1" dirty="0" err="1" smtClean="0"/>
              <a:t>Повторяйка</a:t>
            </a:r>
            <a:r>
              <a:rPr lang="ru-RU" b="1" dirty="0" smtClean="0"/>
              <a:t>-ка»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205" t="25196" r="11992" b="36418"/>
          <a:stretch/>
        </p:blipFill>
        <p:spPr>
          <a:xfrm>
            <a:off x="1441122" y="1973195"/>
            <a:ext cx="8808587" cy="34706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5963" y="2710983"/>
            <a:ext cx="476655" cy="393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15964" y="2223359"/>
            <a:ext cx="476655" cy="393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5962" y="3227599"/>
            <a:ext cx="476655" cy="393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15961" y="3708528"/>
            <a:ext cx="476655" cy="393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15961" y="4225144"/>
            <a:ext cx="476655" cy="393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45139" y="4799888"/>
            <a:ext cx="476655" cy="393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655645" y="2165466"/>
            <a:ext cx="509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н</a:t>
            </a:r>
            <a:r>
              <a:rPr lang="ru-RU" sz="3600" dirty="0" smtClean="0"/>
              <a:t>  а   </a:t>
            </a:r>
            <a:r>
              <a:rPr lang="ru-RU" sz="3600" b="1" dirty="0" smtClean="0"/>
              <a:t>д</a:t>
            </a:r>
            <a:r>
              <a:rPr lang="ru-RU" sz="3600" dirty="0" smtClean="0"/>
              <a:t>    з   е   м   н   ы   й 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55645" y="2670668"/>
            <a:ext cx="509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о  б   </a:t>
            </a:r>
            <a:r>
              <a:rPr lang="ru-RU" sz="3600" b="1" dirty="0"/>
              <a:t>о</a:t>
            </a:r>
            <a:r>
              <a:rPr lang="ru-RU" sz="3600" dirty="0" smtClean="0"/>
              <a:t>    </a:t>
            </a:r>
            <a:r>
              <a:rPr lang="ru-RU" sz="3600" dirty="0"/>
              <a:t>ч</a:t>
            </a:r>
            <a:r>
              <a:rPr lang="ru-RU" sz="3600" dirty="0" smtClean="0"/>
              <a:t>   </a:t>
            </a:r>
            <a:r>
              <a:rPr lang="ru-RU" sz="3600" dirty="0"/>
              <a:t>и</a:t>
            </a:r>
            <a:r>
              <a:rPr lang="ru-RU" sz="3600" dirty="0" smtClean="0"/>
              <a:t>   н   а</a:t>
            </a:r>
            <a:endParaRPr lang="ru-RU" sz="3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10122" y="3138232"/>
            <a:ext cx="509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т   </a:t>
            </a:r>
            <a:r>
              <a:rPr lang="ru-RU" sz="3600" b="1" dirty="0" smtClean="0"/>
              <a:t>р</a:t>
            </a:r>
            <a:r>
              <a:rPr lang="ru-RU" sz="3600" dirty="0" smtClean="0"/>
              <a:t>  </a:t>
            </a:r>
            <a:r>
              <a:rPr lang="ru-RU" sz="3600" dirty="0"/>
              <a:t> </a:t>
            </a:r>
            <a:r>
              <a:rPr lang="ru-RU" sz="3600" dirty="0" smtClean="0"/>
              <a:t>о    </a:t>
            </a:r>
            <a:r>
              <a:rPr lang="ru-RU" sz="3600" dirty="0"/>
              <a:t>т</a:t>
            </a:r>
            <a:r>
              <a:rPr lang="ru-RU" sz="3600" dirty="0" smtClean="0"/>
              <a:t>   у    а   р</a:t>
            </a:r>
            <a:endParaRPr lang="ru-RU" sz="3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39305" y="3575976"/>
            <a:ext cx="509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ш</a:t>
            </a:r>
            <a:r>
              <a:rPr lang="ru-RU" sz="3600" dirty="0" smtClean="0"/>
              <a:t> </a:t>
            </a:r>
            <a:r>
              <a:rPr lang="ru-RU" sz="3600" b="1" dirty="0" smtClean="0"/>
              <a:t>о</a:t>
            </a:r>
            <a:r>
              <a:rPr lang="ru-RU" sz="3600" dirty="0" smtClean="0"/>
              <a:t>   с    </a:t>
            </a:r>
            <a:r>
              <a:rPr lang="ru-RU" sz="3600" dirty="0" err="1" smtClean="0"/>
              <a:t>с</a:t>
            </a:r>
            <a:r>
              <a:rPr lang="ru-RU" sz="3600" dirty="0" smtClean="0"/>
              <a:t>    е</a:t>
            </a:r>
            <a:endParaRPr lang="ru-RU" sz="3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55645" y="4102337"/>
            <a:ext cx="690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р   е   </a:t>
            </a:r>
            <a:r>
              <a:rPr lang="ru-RU" sz="3600" b="1" dirty="0" smtClean="0"/>
              <a:t>г</a:t>
            </a:r>
            <a:r>
              <a:rPr lang="ru-RU" sz="3600" dirty="0" smtClean="0"/>
              <a:t>    </a:t>
            </a:r>
            <a:r>
              <a:rPr lang="ru-RU" sz="3600" dirty="0"/>
              <a:t>у</a:t>
            </a:r>
            <a:r>
              <a:rPr lang="ru-RU" sz="3600" dirty="0" smtClean="0"/>
              <a:t>    л   и    р   </a:t>
            </a:r>
            <a:r>
              <a:rPr lang="ru-RU" sz="3600" dirty="0"/>
              <a:t>о</a:t>
            </a:r>
            <a:r>
              <a:rPr lang="ru-RU" sz="3600" dirty="0" smtClean="0"/>
              <a:t>   в   щ  и   к  </a:t>
            </a:r>
            <a:endParaRPr lang="ru-RU" sz="3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42809" y="4587603"/>
            <a:ext cx="7042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о</a:t>
            </a:r>
            <a:r>
              <a:rPr lang="ru-RU" sz="3600" dirty="0" smtClean="0"/>
              <a:t>   с    т   </a:t>
            </a:r>
            <a:r>
              <a:rPr lang="ru-RU" sz="3600" b="1" dirty="0" smtClean="0"/>
              <a:t>а</a:t>
            </a:r>
            <a:r>
              <a:rPr lang="ru-RU" sz="3600" dirty="0" smtClean="0"/>
              <a:t>    </a:t>
            </a:r>
            <a:r>
              <a:rPr lang="ru-RU" sz="3600" dirty="0"/>
              <a:t>н</a:t>
            </a:r>
            <a:r>
              <a:rPr lang="ru-RU" sz="3600" dirty="0" smtClean="0"/>
              <a:t>   </a:t>
            </a:r>
            <a:r>
              <a:rPr lang="ru-RU" sz="3600" dirty="0"/>
              <a:t>о</a:t>
            </a:r>
            <a:r>
              <a:rPr lang="ru-RU" sz="3600" dirty="0" smtClean="0"/>
              <a:t>    </a:t>
            </a:r>
            <a:r>
              <a:rPr lang="ru-RU" sz="3600" dirty="0"/>
              <a:t>в</a:t>
            </a:r>
            <a:r>
              <a:rPr lang="ru-RU" sz="3600" dirty="0" smtClean="0"/>
              <a:t>   к   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155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3" y="3842932"/>
            <a:ext cx="1429496" cy="2620743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383278" y="204281"/>
            <a:ext cx="5583676" cy="2850204"/>
          </a:xfrm>
          <a:prstGeom prst="cloudCallout">
            <a:avLst>
              <a:gd name="adj1" fmla="val -58868"/>
              <a:gd name="adj2" fmla="val 100043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До новых встреч, друзья !</a:t>
            </a:r>
            <a:endParaRPr lang="ru-RU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448" y="-1543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Цель и задачи</a:t>
            </a:r>
            <a:endParaRPr lang="ru-RU" sz="48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98923" y="1171246"/>
            <a:ext cx="8839200" cy="1026065"/>
          </a:xfrm>
          <a:prstGeom prst="roundRect">
            <a:avLst>
              <a:gd name="adj" fmla="val 24107"/>
            </a:avLst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Цель</a:t>
            </a:r>
            <a:r>
              <a:rPr lang="ru-RU" sz="2400" b="1" dirty="0" smtClean="0">
                <a:solidFill>
                  <a:schemeClr val="tx1"/>
                </a:solidFill>
              </a:rPr>
              <a:t>: </a:t>
            </a:r>
            <a:r>
              <a:rPr lang="ru-RU" sz="2400" dirty="0" smtClean="0">
                <a:solidFill>
                  <a:schemeClr val="tx1"/>
                </a:solidFill>
              </a:rPr>
              <a:t>создать условия для формирования устойчивых </a:t>
            </a:r>
            <a:r>
              <a:rPr lang="ru-RU" sz="2400" dirty="0" smtClean="0">
                <a:solidFill>
                  <a:schemeClr val="tx1"/>
                </a:solidFill>
              </a:rPr>
              <a:t>навыков безопасного поведения детей на улицах и дорогах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00200" y="2524125"/>
            <a:ext cx="9436647" cy="4114799"/>
          </a:xfrm>
          <a:prstGeom prst="roundRect">
            <a:avLst>
              <a:gd name="adj" fmla="val 17633"/>
            </a:avLst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Задачи: 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</a:rPr>
              <a:t>Систематизация знаний о правилах дорожного движения. Формирование культуры безопасного поведения на дороге.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</a:rPr>
              <a:t>Развитие логического мышления и речевых навыков.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</a:rPr>
              <a:t>Воспитание ответственности и внимательности на дороге.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Наш девиз</a:t>
            </a:r>
            <a:endParaRPr lang="ru-RU" sz="6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62200" y="1781175"/>
            <a:ext cx="7467600" cy="2019300"/>
          </a:xfrm>
          <a:prstGeom prst="round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«Знайте правила движения как таблицу умножения!»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709" y1="41427" x2="29325" y2="24511"/>
                        <a14:foregroundMark x1="47679" y1="44649" x2="62658" y2="39816"/>
                        <a14:foregroundMark x1="65823" y1="40161" x2="73207" y2="29919"/>
                        <a14:backgroundMark x1="28270" y1="69505" x2="28270" y2="69505"/>
                        <a14:backgroundMark x1="71941" y1="70426" x2="71941" y2="70426"/>
                        <a14:backgroundMark x1="29536" y1="77100" x2="29536" y2="77100"/>
                        <a14:backgroundMark x1="69831" y1="77560" x2="69831" y2="7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33" y="3890962"/>
            <a:ext cx="1429496" cy="2620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65130" y="1418897"/>
            <a:ext cx="8376745" cy="2102069"/>
          </a:xfrm>
          <a:prstGeom prst="round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875" y="176300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Добро пожаловать </a:t>
            </a:r>
            <a:br>
              <a:rPr lang="ru-RU" sz="6000" b="1" dirty="0" smtClean="0"/>
            </a:br>
            <a:r>
              <a:rPr lang="ru-RU" sz="6000" b="1" dirty="0" smtClean="0"/>
              <a:t>в страну «</a:t>
            </a:r>
            <a:r>
              <a:rPr lang="ru-RU" sz="6000" b="1" dirty="0" smtClean="0"/>
              <a:t>Светофория»</a:t>
            </a:r>
            <a:endParaRPr lang="ru-RU" sz="6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79" y="3788487"/>
            <a:ext cx="1429496" cy="2620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З</a:t>
            </a:r>
            <a:r>
              <a:rPr lang="ru-RU" sz="6000" b="1" dirty="0" smtClean="0"/>
              <a:t>агадка </a:t>
            </a:r>
            <a:endParaRPr lang="ru-RU" sz="6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80640" y="1468755"/>
            <a:ext cx="7202805" cy="3112770"/>
          </a:xfrm>
          <a:prstGeom prst="roundRect">
            <a:avLst>
              <a:gd name="adj" fmla="val 41739"/>
            </a:avLst>
          </a:prstGeom>
          <a:solidFill>
            <a:schemeClr val="accent2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ctr"/>
            <a:r>
              <a:rPr lang="ru-RU" sz="4000" dirty="0" smtClean="0">
                <a:solidFill>
                  <a:schemeClr val="tx1"/>
                </a:solidFill>
              </a:rPr>
              <a:t> Мы </a:t>
            </a:r>
            <a:r>
              <a:rPr lang="ru-RU" sz="4000" dirty="0">
                <a:solidFill>
                  <a:schemeClr val="tx1"/>
                </a:solidFill>
              </a:rPr>
              <a:t>его узнали сразу. </a:t>
            </a:r>
          </a:p>
          <a:p>
            <a:pPr indent="266700" algn="ctr"/>
            <a:r>
              <a:rPr lang="ru-RU" sz="4000" dirty="0">
                <a:solidFill>
                  <a:schemeClr val="tx1"/>
                </a:solidFill>
              </a:rPr>
              <a:t>Каждый глаз, когда горит, </a:t>
            </a:r>
          </a:p>
          <a:p>
            <a:pPr indent="266700" algn="ctr"/>
            <a:r>
              <a:rPr lang="ru-RU" sz="4000" dirty="0">
                <a:solidFill>
                  <a:schemeClr val="tx1"/>
                </a:solidFill>
              </a:rPr>
              <a:t>Нам команды говорит: </a:t>
            </a:r>
          </a:p>
          <a:p>
            <a:pPr indent="266700" algn="ctr"/>
            <a:r>
              <a:rPr lang="ru-RU" sz="4000" dirty="0">
                <a:solidFill>
                  <a:schemeClr val="tx1"/>
                </a:solidFill>
              </a:rPr>
              <a:t>Кто куда поехать может, </a:t>
            </a:r>
          </a:p>
          <a:p>
            <a:pPr indent="266700" algn="ctr"/>
            <a:r>
              <a:rPr lang="ru-RU" sz="4000" dirty="0">
                <a:solidFill>
                  <a:schemeClr val="tx1"/>
                </a:solidFill>
              </a:rPr>
              <a:t>Кто идёт, а кто стоит.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38625" y="4810125"/>
            <a:ext cx="3867150" cy="1247775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Светофор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48150" y="4810125"/>
            <a:ext cx="3867150" cy="124777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Ответ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3091656"/>
            <a:ext cx="1781175" cy="3265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4089181" y="896664"/>
            <a:ext cx="7315200" cy="4674147"/>
          </a:xfrm>
          <a:prstGeom prst="wedgeRoundRectCallout">
            <a:avLst>
              <a:gd name="adj1" fmla="val -62473"/>
              <a:gd name="adj2" fmla="val 23994"/>
              <a:gd name="adj3" fmla="val 1666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Верно, ребята, светофор. Он очень важен на дороге. 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У любого перекрёстка Нас встречает светофор 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И заводит очень быстро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С пешеходом разговор: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Свет зелёный проходи!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Жёлтый лучше подожди!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Если свет зажегся красный 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-Стойте! Двигаться опасно!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Изучай и уважай</a:t>
            </a:r>
          </a:p>
          <a:p>
            <a:pPr indent="447675"/>
            <a:r>
              <a:rPr lang="ru-RU" sz="2400" dirty="0" smtClean="0">
                <a:solidFill>
                  <a:schemeClr val="tx1"/>
                </a:solidFill>
              </a:rPr>
              <a:t>Правила движения.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48" y="2394880"/>
            <a:ext cx="2196184" cy="40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5-11-02_18-42-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8605" y="206757"/>
            <a:ext cx="8929991" cy="6347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9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74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Станция «Поиграй-ка»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3" y="3681412"/>
            <a:ext cx="1429496" cy="2620743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569704" y="1843087"/>
            <a:ext cx="1638300" cy="15716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426383" y="1843084"/>
            <a:ext cx="1638300" cy="157162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283062" y="1843085"/>
            <a:ext cx="1638300" cy="15716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60154" y="3681411"/>
            <a:ext cx="2152650" cy="1438275"/>
          </a:xfrm>
          <a:prstGeom prst="roundRect">
            <a:avLst/>
          </a:prstGeom>
          <a:solidFill>
            <a:srgbClr val="FEA3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Хлопаем в ладоши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92110" y="3676644"/>
            <a:ext cx="2216294" cy="1438275"/>
          </a:xfrm>
          <a:prstGeom prst="round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Машем рукой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25887" y="3676645"/>
            <a:ext cx="2152650" cy="1438275"/>
          </a:xfrm>
          <a:prstGeom prst="roundRect">
            <a:avLst/>
          </a:prstGeom>
          <a:solidFill>
            <a:schemeClr val="accent6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Шагаем на месте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25" y="11747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Станция «Угадай-ка»</a:t>
            </a:r>
            <a:endParaRPr lang="ru-RU" sz="6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57" y="2744209"/>
            <a:ext cx="2003043" cy="3672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Дивиденд</Template>
  <TotalTime>14</TotalTime>
  <Words>318</Words>
  <Application>Microsoft Office PowerPoint</Application>
  <PresentationFormat>Широкоэкранный</PresentationFormat>
  <Paragraphs>57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SimSun</vt:lpstr>
      <vt:lpstr>Arial</vt:lpstr>
      <vt:lpstr>Calibri</vt:lpstr>
      <vt:lpstr>Calibri Light</vt:lpstr>
      <vt:lpstr>Тема Office</vt:lpstr>
      <vt:lpstr>«Страна «Светофория»»</vt:lpstr>
      <vt:lpstr>Цель и задачи</vt:lpstr>
      <vt:lpstr>Наш девиз</vt:lpstr>
      <vt:lpstr>Добро пожаловать  в страну «Светофория»</vt:lpstr>
      <vt:lpstr>Загадка </vt:lpstr>
      <vt:lpstr>Презентация PowerPoint</vt:lpstr>
      <vt:lpstr>Презентация PowerPoint</vt:lpstr>
      <vt:lpstr>Станция «Поиграй-ка»</vt:lpstr>
      <vt:lpstr>Станция «Угадай-ка»</vt:lpstr>
      <vt:lpstr>Станция «Автомульти»</vt:lpstr>
      <vt:lpstr>Станция «Развлекай-ка»</vt:lpstr>
      <vt:lpstr>Станция «Говорящие знаки»</vt:lpstr>
      <vt:lpstr>Станция «Собирай-ка» </vt:lpstr>
      <vt:lpstr>Станция «Повторяйка-ка»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«Знай и соблюдай ПДД»</dc:title>
  <dc:creator>Учетная запись Майкрософт</dc:creator>
  <cp:lastModifiedBy>Софья Воевода</cp:lastModifiedBy>
  <cp:revision>19</cp:revision>
  <dcterms:created xsi:type="dcterms:W3CDTF">2025-11-01T11:03:00Z</dcterms:created>
  <dcterms:modified xsi:type="dcterms:W3CDTF">2025-11-22T12:11:58Z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8DAAC54447CF4BE4B081B58D798C7BAB_13</vt:lpwstr>
  </property>
  <property fmtid="{D5CDD505-2E9C-101B-9397-08002B2CF9AE}" pid="3" name="KSOProductBuildVer">
    <vt:lpwstr>1049-12.2.0.23131</vt:lpwstr>
  </property>
</Properties>
</file>